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</p:sldMasterIdLst>
  <p:sldIdLst>
    <p:sldId id="256" r:id="rId2"/>
    <p:sldId id="257" r:id="rId3"/>
    <p:sldId id="274" r:id="rId4"/>
    <p:sldId id="277" r:id="rId5"/>
    <p:sldId id="269" r:id="rId6"/>
    <p:sldId id="260" r:id="rId7"/>
    <p:sldId id="261" r:id="rId8"/>
    <p:sldId id="258" r:id="rId9"/>
    <p:sldId id="262" r:id="rId10"/>
    <p:sldId id="270" r:id="rId11"/>
    <p:sldId id="271" r:id="rId12"/>
    <p:sldId id="272" r:id="rId13"/>
    <p:sldId id="276" r:id="rId14"/>
    <p:sldId id="266" r:id="rId15"/>
    <p:sldId id="259" r:id="rId16"/>
    <p:sldId id="263" r:id="rId17"/>
    <p:sldId id="264" r:id="rId18"/>
    <p:sldId id="268" r:id="rId19"/>
    <p:sldId id="267" r:id="rId20"/>
    <p:sldId id="275" r:id="rId21"/>
    <p:sldId id="278" r:id="rId22"/>
    <p:sldId id="265" r:id="rId23"/>
  </p:sldIdLst>
  <p:sldSz cx="9144000" cy="6858000" type="screen4x3"/>
  <p:notesSz cx="6858000" cy="9945688"/>
  <p:defaultTextStyle>
    <a:defPPr>
      <a:defRPr lang="ro-R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7" autoAdjust="0"/>
    <p:restoredTop sz="94660"/>
  </p:normalViewPr>
  <p:slideViewPr>
    <p:cSldViewPr>
      <p:cViewPr>
        <p:scale>
          <a:sx n="66" d="100"/>
          <a:sy n="66" d="100"/>
        </p:scale>
        <p:origin x="-149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</p:grpSp>
      <p:sp>
        <p:nvSpPr>
          <p:cNvPr id="235541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o-RO"/>
              <a:t>Se face clic pentru editare stil titlu Coordonator</a:t>
            </a:r>
          </a:p>
        </p:txBody>
      </p:sp>
      <p:sp>
        <p:nvSpPr>
          <p:cNvPr id="235542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o-RO"/>
              <a:t>Faceţi clic pentru editarea stilului de subtitlu al coordonatorului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A39D8E-653B-4EA4-8E95-D16F51E8D7AC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slow" advClick="0" advTm="12000">
    <p:plus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25A14-6474-4990-8098-C63478B0609E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slow" advClick="0" advTm="12000"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69998-447D-4009-B2D4-261C7BA93BC7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slow" advClick="0" advTm="12000"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9B5C0-348B-432B-BAB9-470F7F24FA34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slow" advClick="0" advTm="12000"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F4A22-43EA-454A-A96D-98F24C30080A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slow" advClick="0" advTm="12000">
    <p:plu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939FB-BBF1-43ED-B03B-D441269AEE97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slow" advClick="0" advTm="12000"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D8FFA-3085-4AA6-AEBE-E795E8027DAC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slow" advClick="0" advTm="12000"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0DE0B-7500-4BDD-B6D1-ECE1AA540E40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slow" advClick="0" advTm="12000"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5660E-D25D-4B58-873B-D52D031BF25C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slow" advClick="0" advTm="12000"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24317-C3BC-40E4-B137-4C4722D3375B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slow" advClick="0" advTm="12000"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o-R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2492C-5823-4706-8A0E-539CFA1FD42C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slow" advClick="0" advTm="12000"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234499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234500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234501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234502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234503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234504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234505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234506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234507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234508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234509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234510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234511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234512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234513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234514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234515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234516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o-RO"/>
            </a:p>
          </p:txBody>
        </p:sp>
      </p:grpSp>
      <p:sp>
        <p:nvSpPr>
          <p:cNvPr id="23451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smtClean="0"/>
              <a:t>Se face clic pentru editare stil titlu Coordonator</a:t>
            </a:r>
          </a:p>
        </p:txBody>
      </p:sp>
      <p:sp>
        <p:nvSpPr>
          <p:cNvPr id="23451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smtClean="0"/>
              <a:t>Se face clic pentru editarea stilurilor textului Coordonatorului</a:t>
            </a:r>
          </a:p>
          <a:p>
            <a:pPr lvl="1"/>
            <a:r>
              <a:rPr lang="ro-RO" smtClean="0"/>
              <a:t>Nivelul secund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</a:p>
        </p:txBody>
      </p:sp>
      <p:sp>
        <p:nvSpPr>
          <p:cNvPr id="23451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23452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23452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fld id="{FDE1D305-7C85-407F-85CF-9CB485248221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ransition spd="slow" advClick="0" advTm="12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17" grpId="0"/>
      <p:bldP spid="23451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45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23451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45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23451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45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23451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45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23451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45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2345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692150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ro-RO" dirty="0" smtClean="0">
                <a:latin typeface="Monotype Corsiva" pitchFamily="66" charset="0"/>
              </a:rPr>
              <a:t>PELERINAJUL</a:t>
            </a:r>
            <a:r>
              <a:rPr lang="ro-RO" dirty="0" smtClean="0"/>
              <a:t> </a:t>
            </a:r>
            <a:br>
              <a:rPr lang="ro-RO" dirty="0" smtClean="0"/>
            </a:br>
            <a:r>
              <a:rPr lang="ro-RO" dirty="0" smtClean="0"/>
              <a:t>URCUŞ SPRE MĂNĂSTIRE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o-RO" smtClean="0">
                <a:latin typeface="Arhaic Romanesc." pitchFamily="2" charset="0"/>
              </a:rPr>
              <a:t>AM PLECAT ÎN CĂUTAREA TA, DOAMNE IEŞI ÎN ÎNTÂMPINAREA NOASTRĂ</a:t>
            </a:r>
          </a:p>
        </p:txBody>
      </p:sp>
    </p:spTree>
  </p:cSld>
  <p:clrMapOvr>
    <a:masterClrMapping/>
  </p:clrMapOvr>
  <p:transition spd="slow" advClick="0" advTm="12000">
    <p:plus/>
    <p:sndAc>
      <p:stSnd>
        <p:snd r:embed="rId2" name="703_deisis_-pe_tine_te_laudam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o-RO" sz="2400" smtClean="0"/>
              <a:t>“Iar mie a mă lipi de </a:t>
            </a:r>
            <a:r>
              <a:rPr lang="en-US" sz="2400" smtClean="0"/>
              <a:t>D</a:t>
            </a:r>
            <a:r>
              <a:rPr lang="ro-RO" sz="2400" smtClean="0"/>
              <a:t>umnezeu bine este,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ro-RO" sz="2400" smtClean="0"/>
              <a:t>a pune în </a:t>
            </a:r>
            <a:r>
              <a:rPr lang="en-US" sz="2400" smtClean="0"/>
              <a:t>D</a:t>
            </a:r>
            <a:r>
              <a:rPr lang="ro-RO" sz="2400" smtClean="0"/>
              <a:t>omnul nădejdea mea”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>P</a:t>
            </a:r>
            <a:r>
              <a:rPr lang="ro-RO" sz="2400" smtClean="0"/>
              <a:t>s 72,27</a:t>
            </a:r>
            <a:r>
              <a:rPr lang="en-US" sz="2400" smtClean="0"/>
              <a:t>.</a:t>
            </a:r>
            <a:endParaRPr lang="ro-RO" sz="2400" smtClean="0"/>
          </a:p>
        </p:txBody>
      </p:sp>
      <p:pic>
        <p:nvPicPr>
          <p:cNvPr id="12291" name="Picture 4" descr="Photo-0150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0988" y="1600200"/>
            <a:ext cx="6040437" cy="4530725"/>
          </a:xfrm>
          <a:noFill/>
        </p:spPr>
      </p:pic>
    </p:spTree>
  </p:cSld>
  <p:clrMapOvr>
    <a:masterClrMapping/>
  </p:clrMapOvr>
  <p:transition spd="slow" advClick="0" advTm="12000">
    <p:plu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o-RO" sz="2400" b="0" smtClean="0">
                <a:latin typeface="Arhaic Romanesc." pitchFamily="2" charset="0"/>
              </a:rPr>
              <a:t> </a:t>
            </a:r>
            <a:r>
              <a:rPr lang="ro-RO" sz="2400" smtClean="0"/>
              <a:t>“P</a:t>
            </a:r>
            <a:r>
              <a:rPr lang="en-US" sz="2400" smtClean="0"/>
              <a:t>o</a:t>
            </a:r>
            <a:r>
              <a:rPr lang="ro-RO" sz="2400" smtClean="0"/>
              <a:t>căiţi-vă ca s-a apropiat Împărăţia Cerurilor” </a:t>
            </a:r>
            <a:br>
              <a:rPr lang="ro-RO" sz="2400" smtClean="0"/>
            </a:br>
            <a:r>
              <a:rPr lang="en-US" sz="2400" smtClean="0"/>
              <a:t>P</a:t>
            </a:r>
            <a:r>
              <a:rPr lang="ro-RO" sz="2400" smtClean="0"/>
              <a:t>s 18,1</a:t>
            </a:r>
            <a:r>
              <a:rPr lang="en-US" sz="2400" smtClean="0"/>
              <a:t>.</a:t>
            </a:r>
            <a:endParaRPr lang="ro-RO" sz="2400" smtClean="0"/>
          </a:p>
        </p:txBody>
      </p:sp>
      <p:pic>
        <p:nvPicPr>
          <p:cNvPr id="13315" name="Picture 4" descr="HPIM2000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82738" y="1600200"/>
            <a:ext cx="5978525" cy="4530725"/>
          </a:xfrm>
          <a:noFill/>
        </p:spPr>
      </p:pic>
    </p:spTree>
  </p:cSld>
  <p:clrMapOvr>
    <a:masterClrMapping/>
  </p:clrMapOvr>
  <p:transition spd="slow" advClick="0" advTm="12000"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o-RO" sz="2400" b="0" smtClean="0"/>
              <a:t>“</a:t>
            </a:r>
            <a:r>
              <a:rPr lang="ro-RO" sz="2400" smtClean="0"/>
              <a:t>De strălucirea feţei lui norii au fugit, glasul Lui prin grindină şi cărbuni de foc, şi a tunat din cer Domnul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ro-RO" sz="2400" smtClean="0"/>
              <a:t>şi cel preaînalt a dat glasul Său”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>P</a:t>
            </a:r>
            <a:r>
              <a:rPr lang="ro-RO" sz="2400" smtClean="0"/>
              <a:t>s 17,14-15</a:t>
            </a:r>
            <a:r>
              <a:rPr lang="en-US" sz="2400" b="0" smtClean="0">
                <a:latin typeface="Arhaic Romanesc." pitchFamily="2" charset="0"/>
              </a:rPr>
              <a:t>.</a:t>
            </a:r>
            <a:endParaRPr lang="ro-RO" sz="2400" b="0" smtClean="0">
              <a:latin typeface="Arhaic Romanesc." pitchFamily="2" charset="0"/>
            </a:endParaRPr>
          </a:p>
        </p:txBody>
      </p:sp>
      <p:pic>
        <p:nvPicPr>
          <p:cNvPr id="14339" name="Picture 4" descr="Photo-0164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0988" y="1844675"/>
            <a:ext cx="6040437" cy="4530725"/>
          </a:xfrm>
          <a:noFill/>
        </p:spPr>
      </p:pic>
    </p:spTree>
  </p:cSld>
  <p:clrMapOvr>
    <a:masterClrMapping/>
  </p:clrMapOvr>
  <p:transition spd="slow" advClick="0" advTm="12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71132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/>
              <a:t>“</a:t>
            </a:r>
            <a:r>
              <a:rPr lang="ro-RO" sz="2400" smtClean="0"/>
              <a:t>Duhul lui Dumnezeu umple lumea,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ro-RO" sz="2400" smtClean="0"/>
              <a:t>El cuprinde toate şi ştie orice şoaptă.</a:t>
            </a:r>
            <a:r>
              <a:rPr lang="en-US" sz="2400" smtClean="0"/>
              <a:t>”</a:t>
            </a:r>
            <a:r>
              <a:rPr lang="ro-RO" sz="2400" smtClean="0"/>
              <a:t>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ro-RO" sz="2400" smtClean="0"/>
              <a:t>Cartea înţelepciunii lui Solomon, 1,</a:t>
            </a:r>
            <a:r>
              <a:rPr lang="en-US" sz="2400" smtClean="0"/>
              <a:t>7.</a:t>
            </a:r>
            <a:endParaRPr lang="ro-RO" smtClean="0"/>
          </a:p>
        </p:txBody>
      </p:sp>
      <p:pic>
        <p:nvPicPr>
          <p:cNvPr id="15363" name="Picture 5" descr="Photo-01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2222500"/>
            <a:ext cx="5532438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2000"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o-RO" sz="2400" smtClean="0"/>
              <a:t>“Cât aveţi lumină, credeţi în lumină,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ro-RO" sz="2400" smtClean="0"/>
              <a:t>ca să fiţi fii ai luminii.”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ro-RO" sz="2400" smtClean="0"/>
              <a:t>Ioan 12,36</a:t>
            </a:r>
            <a:r>
              <a:rPr lang="en-US" sz="2400" smtClean="0"/>
              <a:t>.</a:t>
            </a:r>
            <a:endParaRPr lang="ro-RO" sz="2400" smtClean="0"/>
          </a:p>
        </p:txBody>
      </p:sp>
      <p:pic>
        <p:nvPicPr>
          <p:cNvPr id="16387" name="Picture 4" descr="HPIM0012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4325" y="1773238"/>
            <a:ext cx="3433763" cy="4530725"/>
          </a:xfrm>
          <a:noFill/>
        </p:spPr>
      </p:pic>
    </p:spTree>
  </p:cSld>
  <p:clrMapOvr>
    <a:masterClrMapping/>
  </p:clrMapOvr>
  <p:transition spd="slow" advClick="0" advTm="12000"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o-RO" sz="2400" smtClean="0"/>
              <a:t>“Inimă curată zideşte întru mine,</a:t>
            </a:r>
            <a:r>
              <a:rPr lang="en-US" sz="2400" smtClean="0"/>
              <a:t> </a:t>
            </a:r>
            <a:r>
              <a:rPr lang="ro-RO" sz="2400" smtClean="0"/>
              <a:t>Dumnezeule!”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ro-RO" sz="2400" smtClean="0"/>
              <a:t>Ps 50,11</a:t>
            </a:r>
            <a:r>
              <a:rPr lang="en-US" sz="2400" smtClean="0"/>
              <a:t>.</a:t>
            </a:r>
            <a:endParaRPr lang="ro-RO" sz="2400" smtClean="0"/>
          </a:p>
        </p:txBody>
      </p:sp>
      <p:pic>
        <p:nvPicPr>
          <p:cNvPr id="17411" name="Picture 4" descr="HPIM0010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82738" y="1600200"/>
            <a:ext cx="5978525" cy="4530725"/>
          </a:xfrm>
          <a:noFill/>
        </p:spPr>
      </p:pic>
    </p:spTree>
  </p:cSld>
  <p:clrMapOvr>
    <a:masterClrMapping/>
  </p:clrMapOvr>
  <p:transition spd="slow" advClick="0" advTm="12000"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o-RO" sz="2400" smtClean="0">
                <a:solidFill>
                  <a:srgbClr val="996633"/>
                </a:solidFill>
              </a:rPr>
              <a:t>“Cât de iubite sunt lăcaş</a:t>
            </a:r>
            <a:r>
              <a:rPr lang="en-US" sz="2400" smtClean="0">
                <a:solidFill>
                  <a:srgbClr val="996633"/>
                </a:solidFill>
              </a:rPr>
              <a:t>u</a:t>
            </a:r>
            <a:r>
              <a:rPr lang="ro-RO" sz="2400" smtClean="0">
                <a:solidFill>
                  <a:srgbClr val="996633"/>
                </a:solidFill>
              </a:rPr>
              <a:t>rile Tale, </a:t>
            </a:r>
            <a:r>
              <a:rPr lang="en-US" sz="2400" smtClean="0">
                <a:solidFill>
                  <a:srgbClr val="996633"/>
                </a:solidFill>
              </a:rPr>
              <a:t/>
            </a:r>
            <a:br>
              <a:rPr lang="en-US" sz="2400" smtClean="0">
                <a:solidFill>
                  <a:srgbClr val="996633"/>
                </a:solidFill>
              </a:rPr>
            </a:br>
            <a:r>
              <a:rPr lang="ro-RO" sz="2400" smtClean="0">
                <a:solidFill>
                  <a:srgbClr val="996633"/>
                </a:solidFill>
              </a:rPr>
              <a:t>Doamne al puterilor.” </a:t>
            </a:r>
            <a:r>
              <a:rPr lang="en-US" sz="2400" smtClean="0">
                <a:solidFill>
                  <a:srgbClr val="996633"/>
                </a:solidFill>
              </a:rPr>
              <a:t/>
            </a:r>
            <a:br>
              <a:rPr lang="en-US" sz="2400" smtClean="0">
                <a:solidFill>
                  <a:srgbClr val="996633"/>
                </a:solidFill>
              </a:rPr>
            </a:br>
            <a:r>
              <a:rPr lang="ro-RO" sz="2400" smtClean="0">
                <a:solidFill>
                  <a:srgbClr val="996633"/>
                </a:solidFill>
              </a:rPr>
              <a:t>Ps 83,1</a:t>
            </a:r>
            <a:r>
              <a:rPr lang="en-US" sz="2400" smtClean="0">
                <a:solidFill>
                  <a:srgbClr val="996633"/>
                </a:solidFill>
              </a:rPr>
              <a:t>.</a:t>
            </a:r>
            <a:endParaRPr lang="ro-RO" sz="2400" smtClean="0">
              <a:solidFill>
                <a:srgbClr val="996633"/>
              </a:solidFill>
            </a:endParaRPr>
          </a:p>
        </p:txBody>
      </p:sp>
      <p:pic>
        <p:nvPicPr>
          <p:cNvPr id="18435" name="Picture 4" descr="HPIM1997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82738" y="1778000"/>
            <a:ext cx="5942012" cy="4530725"/>
          </a:xfrm>
          <a:noFill/>
        </p:spPr>
      </p:pic>
    </p:spTree>
  </p:cSld>
  <p:clrMapOvr>
    <a:masterClrMapping/>
  </p:clrMapOvr>
  <p:transition spd="slow" advClick="0" advTm="12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7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o-RO" sz="2400" smtClean="0"/>
              <a:t>Doamne Iisuse Hristoase, Fiul Lui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ro-RO" sz="2400" smtClean="0"/>
              <a:t>Dumnezeu miluieşte-ne pe noi!</a:t>
            </a:r>
          </a:p>
        </p:txBody>
      </p:sp>
      <p:pic>
        <p:nvPicPr>
          <p:cNvPr id="19459" name="Picture 13" descr="Photo-0171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0988" y="1600200"/>
            <a:ext cx="6040437" cy="4530725"/>
          </a:xfrm>
          <a:noFill/>
        </p:spPr>
      </p:pic>
    </p:spTree>
  </p:cSld>
  <p:clrMapOvr>
    <a:masterClrMapping/>
  </p:clrMapOvr>
  <p:transition spd="slow" advClick="0" advTm="12000"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o-RO" sz="2400" smtClean="0"/>
              <a:t>“Doamne învaţă-ne să ne rugăm!” </a:t>
            </a:r>
            <a:br>
              <a:rPr lang="ro-RO" sz="2400" smtClean="0"/>
            </a:br>
            <a:r>
              <a:rPr lang="ro-RO" sz="2400" smtClean="0"/>
              <a:t>Luca 11,1</a:t>
            </a:r>
            <a:r>
              <a:rPr lang="en-US" sz="2400" smtClean="0"/>
              <a:t>.</a:t>
            </a:r>
            <a:endParaRPr lang="ro-RO" sz="2400" smtClean="0"/>
          </a:p>
        </p:txBody>
      </p:sp>
      <p:pic>
        <p:nvPicPr>
          <p:cNvPr id="20483" name="Picture 4" descr="HPIM0029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82738" y="1600200"/>
            <a:ext cx="5978525" cy="4530725"/>
          </a:xfrm>
          <a:noFill/>
        </p:spPr>
      </p:pic>
    </p:spTree>
  </p:cSld>
  <p:clrMapOvr>
    <a:masterClrMapping/>
  </p:clrMapOvr>
  <p:transition spd="slow" advClick="0" advTm="12000"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o-RO" sz="2400" b="0" smtClean="0"/>
              <a:t>“</a:t>
            </a:r>
            <a:r>
              <a:rPr lang="ro-RO" sz="2400" smtClean="0"/>
              <a:t>Al Tău sunt eu, mântuieşte-mă,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ro-RO" sz="2400" smtClean="0"/>
              <a:t>că îndreptările Tale am căutat” </a:t>
            </a:r>
            <a:br>
              <a:rPr lang="ro-RO" sz="2400" smtClean="0"/>
            </a:br>
            <a:r>
              <a:rPr lang="ro-RO" sz="2400" smtClean="0"/>
              <a:t>Ps 118, 94</a:t>
            </a:r>
            <a:r>
              <a:rPr lang="en-US" sz="2400" smtClean="0"/>
              <a:t>.</a:t>
            </a:r>
            <a:endParaRPr lang="ro-RO" sz="2400" smtClean="0"/>
          </a:p>
        </p:txBody>
      </p:sp>
      <p:pic>
        <p:nvPicPr>
          <p:cNvPr id="21507" name="Picture 4" descr="HPIM0032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4325" y="1600200"/>
            <a:ext cx="3433763" cy="4530725"/>
          </a:xfrm>
          <a:noFill/>
        </p:spPr>
      </p:pic>
    </p:spTree>
  </p:cSld>
  <p:clrMapOvr>
    <a:masterClrMapping/>
  </p:clrMapOvr>
  <p:transition spd="slow" advClick="0" advTm="12000"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o-RO" sz="2400" smtClean="0">
                <a:latin typeface="Arhaic Romanesc." pitchFamily="2" charset="0"/>
              </a:rPr>
              <a:t>“Către tine cel ce locuieşti în cer, am ridicat ochii mei.” Ps 122,1</a:t>
            </a:r>
            <a:r>
              <a:rPr lang="en-US" sz="2400" smtClean="0">
                <a:latin typeface="Arhaic Romanesc." pitchFamily="2" charset="0"/>
              </a:rPr>
              <a:t>.</a:t>
            </a:r>
            <a:endParaRPr lang="ro-RO" sz="2400" smtClean="0">
              <a:latin typeface="Arhaic Romanesc." pitchFamily="2" charset="0"/>
            </a:endParaRPr>
          </a:p>
        </p:txBody>
      </p:sp>
      <p:pic>
        <p:nvPicPr>
          <p:cNvPr id="6151" name="Picture 7" descr="HPIM0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5288" y="1600200"/>
            <a:ext cx="5813425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2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584325"/>
          </a:xfrm>
        </p:spPr>
        <p:txBody>
          <a:bodyPr/>
          <a:lstStyle/>
          <a:p>
            <a:pPr eaLnBrk="1" hangingPunct="1">
              <a:defRPr/>
            </a:pPr>
            <a:r>
              <a:rPr lang="ro-RO" sz="2400" smtClean="0"/>
              <a:t>Pentru aceea, fratilor, siliti-va cu atat mai vartos sa faceti temeinica chemarea si alegerea voastra, caci, facand acestea, nu veti gresi niciodata."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ro-RO" sz="2400" smtClean="0"/>
              <a:t>II Petru 1.10</a:t>
            </a:r>
            <a:r>
              <a:rPr lang="en-US" sz="2400" smtClean="0"/>
              <a:t>.</a:t>
            </a:r>
            <a:endParaRPr lang="ro-RO" smtClean="0"/>
          </a:p>
        </p:txBody>
      </p:sp>
      <p:pic>
        <p:nvPicPr>
          <p:cNvPr id="22531" name="Picture 5" descr="Photo-01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916113"/>
            <a:ext cx="5976938" cy="448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2000">
    <p:plu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20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362950" cy="1800225"/>
          </a:xfrm>
        </p:spPr>
        <p:txBody>
          <a:bodyPr/>
          <a:lstStyle/>
          <a:p>
            <a:pPr eaLnBrk="1" hangingPunct="1">
              <a:defRPr/>
            </a:pPr>
            <a:r>
              <a:rPr lang="ro-RO" sz="2400" smtClean="0"/>
              <a:t>Asa sa lumineze lumina voastra inaintea oamenilor, asa incat sa vada faptele voastre cele bune si sa slaveasca pe Tatal vostru Cel din ceruri."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ro-RO" sz="2400" smtClean="0"/>
              <a:t>Matei V: 14-16.</a:t>
            </a:r>
            <a:r>
              <a:rPr lang="ro-RO" sz="4000" smtClean="0"/>
              <a:t> </a:t>
            </a:r>
          </a:p>
        </p:txBody>
      </p:sp>
      <p:pic>
        <p:nvPicPr>
          <p:cNvPr id="23555" name="Picture 5" descr="Photo-01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5338" y="2366963"/>
            <a:ext cx="531495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2000">
    <p:plu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4213" y="908050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ro-RO" sz="2800" smtClean="0"/>
              <a:t>“DOMNUL ESTE LUMINAREA MEA ŞI MÂNTUIREA MEA; DE CINE MĂ VOI TEME?</a:t>
            </a:r>
            <a:r>
              <a:rPr lang="en-US" sz="2800" smtClean="0"/>
              <a:t>”</a:t>
            </a:r>
            <a:endParaRPr lang="ro-RO" sz="2800" smtClean="0"/>
          </a:p>
        </p:txBody>
      </p:sp>
      <p:sp>
        <p:nvSpPr>
          <p:cNvPr id="27853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16338"/>
            <a:ext cx="6400800" cy="2376487"/>
          </a:xfrm>
        </p:spPr>
        <p:txBody>
          <a:bodyPr/>
          <a:lstStyle/>
          <a:p>
            <a:pPr eaLnBrk="1" hangingPunct="1">
              <a:defRPr/>
            </a:pPr>
            <a:r>
              <a:rPr lang="ro-RO" sz="28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DOMNUL ESTE APĂRĂTORUL VIEŢII MELE; DE CINE MĂ VOI ÎNFRICOŞA?” </a:t>
            </a:r>
            <a:r>
              <a:rPr lang="en-US" sz="28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</a:p>
          <a:p>
            <a:pPr eaLnBrk="1" hangingPunct="1">
              <a:defRPr/>
            </a:pPr>
            <a:endParaRPr lang="en-US" sz="2800" b="1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ro-RO" sz="28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PS 26,1-2</a:t>
            </a:r>
          </a:p>
        </p:txBody>
      </p:sp>
    </p:spTree>
  </p:cSld>
  <p:clrMapOvr>
    <a:masterClrMapping/>
  </p:clrMapOvr>
  <p:transition spd="slow" advClick="0" advTm="12000"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o-RO" sz="2400" smtClean="0"/>
              <a:t>"Cerurile spun slava Lui Dumnezeu si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ro-RO" sz="2400" smtClean="0"/>
              <a:t>facerea mainilor Lui o vesteste taria"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ro-RO" sz="2400" smtClean="0"/>
              <a:t>Ps 18.1</a:t>
            </a:r>
            <a:r>
              <a:rPr lang="en-US" sz="2400" smtClean="0"/>
              <a:t>.</a:t>
            </a:r>
            <a:endParaRPr lang="ro-RO" sz="2400" smtClean="0"/>
          </a:p>
        </p:txBody>
      </p:sp>
      <p:pic>
        <p:nvPicPr>
          <p:cNvPr id="308228" name="Picture 4" descr="Photo-01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592263"/>
            <a:ext cx="60483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2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855787"/>
          </a:xfrm>
        </p:spPr>
        <p:txBody>
          <a:bodyPr/>
          <a:lstStyle/>
          <a:p>
            <a:pPr eaLnBrk="1" hangingPunct="1">
              <a:defRPr/>
            </a:pPr>
            <a:r>
              <a:rPr lang="ro-RO" sz="2400" smtClean="0"/>
              <a:t>Cat de minunate sunt lucrurile Tale Doamne,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ro-RO" sz="2400" smtClean="0"/>
              <a:t>toate cu intelepciune Le-ai facut"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ro-RO" sz="2400" smtClean="0"/>
              <a:t>Ps 103-19,20</a:t>
            </a:r>
            <a:r>
              <a:rPr lang="en-US" sz="2400" smtClean="0"/>
              <a:t>.</a:t>
            </a:r>
            <a:endParaRPr lang="ro-RO" sz="2400" smtClean="0"/>
          </a:p>
        </p:txBody>
      </p:sp>
      <p:pic>
        <p:nvPicPr>
          <p:cNvPr id="314373" name="Picture 5" descr="Photo-01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2268538"/>
            <a:ext cx="5616575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2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1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o-RO" sz="2400" smtClean="0"/>
              <a:t>“Nu ne vom depărta de tine, ne vei da viaţă şi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ro-RO" sz="2400" smtClean="0"/>
              <a:t>numele Tău vom chema.”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ro-RO" sz="2400" smtClean="0"/>
              <a:t>Ps 79,19</a:t>
            </a:r>
            <a:r>
              <a:rPr lang="en-US" sz="2400" smtClean="0"/>
              <a:t>.</a:t>
            </a:r>
            <a:endParaRPr lang="ro-RO" sz="2400" smtClean="0"/>
          </a:p>
        </p:txBody>
      </p:sp>
      <p:pic>
        <p:nvPicPr>
          <p:cNvPr id="7171" name="Picture 4" descr="Photo-0143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0988" y="1706563"/>
            <a:ext cx="6040437" cy="4530725"/>
          </a:xfrm>
          <a:noFill/>
        </p:spPr>
      </p:pic>
    </p:spTree>
  </p:cSld>
  <p:clrMapOvr>
    <a:masterClrMapping/>
  </p:clrMapOvr>
  <p:transition spd="slow" advClick="0" advTm="12000"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o-RO" sz="2400" smtClean="0"/>
              <a:t>“Făclie picioarelor mele este legea Ta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ro-RO" sz="2400" smtClean="0"/>
              <a:t> şi lumină cărărilor mele.”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ro-RO" sz="2400" smtClean="0"/>
              <a:t> Ps 118,105</a:t>
            </a:r>
            <a:r>
              <a:rPr lang="en-US" sz="2400" smtClean="0"/>
              <a:t>.</a:t>
            </a:r>
            <a:endParaRPr lang="ro-RO" sz="2400" smtClean="0"/>
          </a:p>
        </p:txBody>
      </p:sp>
      <p:pic>
        <p:nvPicPr>
          <p:cNvPr id="8195" name="Picture 4" descr="Photo-0146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0988" y="1600200"/>
            <a:ext cx="6040437" cy="4530725"/>
          </a:xfrm>
          <a:noFill/>
        </p:spPr>
      </p:pic>
    </p:spTree>
  </p:cSld>
  <p:clrMapOvr>
    <a:masterClrMapping/>
  </p:clrMapOvr>
  <p:transition spd="slow" advClick="0" advTm="12000"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o-RO" sz="2400" smtClean="0"/>
              <a:t>“Du</a:t>
            </a:r>
            <a:r>
              <a:rPr lang="en-US" sz="2400" smtClean="0"/>
              <a:t>mne</a:t>
            </a:r>
            <a:r>
              <a:rPr lang="ro-RO" sz="2400" smtClean="0"/>
              <a:t>zeule, milostiveşte-te spre noi şi ne binecuvintează, luminează faţa Ta spre noi şi ne miluieşte, ca să cunoaştem pe pământ calea Ta.”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ro-RO" sz="2400" smtClean="0"/>
              <a:t> Ps 66,1</a:t>
            </a:r>
            <a:r>
              <a:rPr lang="en-US" sz="2800" b="0" smtClean="0">
                <a:latin typeface="Arhaic Romanesc." pitchFamily="2" charset="0"/>
              </a:rPr>
              <a:t>.</a:t>
            </a:r>
            <a:endParaRPr lang="ro-RO" sz="2800" b="0" smtClean="0">
              <a:latin typeface="Arhaic Romanesc." pitchFamily="2" charset="0"/>
            </a:endParaRPr>
          </a:p>
        </p:txBody>
      </p:sp>
      <p:pic>
        <p:nvPicPr>
          <p:cNvPr id="9219" name="Picture 4" descr="Photo-0149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813" y="1844675"/>
            <a:ext cx="6040437" cy="4530725"/>
          </a:xfrm>
          <a:noFill/>
        </p:spPr>
      </p:pic>
    </p:spTree>
  </p:cSld>
  <p:clrMapOvr>
    <a:masterClrMapping/>
  </p:clrMapOvr>
  <p:transition spd="slow" advClick="0" advTm="12000"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o-RO" sz="2400" smtClean="0"/>
              <a:t>“Fă să înteleg calea îndreptărilor Tale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ro-RO" sz="2400" smtClean="0"/>
              <a:t>şi voi cugeta la minunile Tale”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>P</a:t>
            </a:r>
            <a:r>
              <a:rPr lang="ro-RO" sz="2400" smtClean="0"/>
              <a:t>s 118,27</a:t>
            </a:r>
            <a:r>
              <a:rPr lang="en-US" sz="2400" smtClean="0"/>
              <a:t>.</a:t>
            </a:r>
            <a:endParaRPr lang="ro-RO" sz="2400" smtClean="0"/>
          </a:p>
        </p:txBody>
      </p:sp>
      <p:pic>
        <p:nvPicPr>
          <p:cNvPr id="10243" name="Picture 4" descr="HPIM1979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82738" y="1600200"/>
            <a:ext cx="5978525" cy="4530725"/>
          </a:xfrm>
          <a:noFill/>
        </p:spPr>
      </p:pic>
    </p:spTree>
  </p:cSld>
  <p:clrMapOvr>
    <a:masterClrMapping/>
  </p:clrMapOvr>
  <p:transition spd="slow" advClick="0" advTm="12000"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o-RO" sz="2400" smtClean="0"/>
              <a:t>“Închinaţi-vă Domnului în </a:t>
            </a:r>
            <a:r>
              <a:rPr lang="en-US" sz="2400" smtClean="0"/>
              <a:t>c</a:t>
            </a:r>
            <a:r>
              <a:rPr lang="ro-RO" sz="2400" smtClean="0"/>
              <a:t>urtea cea sfântă a Lui!”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>P</a:t>
            </a:r>
            <a:r>
              <a:rPr lang="ro-RO" sz="2400" smtClean="0"/>
              <a:t>s 28,2</a:t>
            </a:r>
            <a:r>
              <a:rPr lang="en-US" sz="2400" smtClean="0"/>
              <a:t>.</a:t>
            </a:r>
            <a:endParaRPr lang="ro-RO" sz="2400" smtClean="0"/>
          </a:p>
        </p:txBody>
      </p:sp>
      <p:pic>
        <p:nvPicPr>
          <p:cNvPr id="11267" name="Picture 4" descr="Photo-0163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0988" y="1600200"/>
            <a:ext cx="6040437" cy="4530725"/>
          </a:xfrm>
          <a:noFill/>
        </p:spPr>
      </p:pic>
    </p:spTree>
  </p:cSld>
  <p:clrMapOvr>
    <a:masterClrMapping/>
  </p:clrMapOvr>
  <p:transition spd="slow" advClick="0" advTm="12000">
    <p:plu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ţar">
  <a:themeElements>
    <a:clrScheme name="Arţar 3">
      <a:dk1>
        <a:srgbClr val="000000"/>
      </a:dk1>
      <a:lt1>
        <a:srgbClr val="FFFFCC"/>
      </a:lt1>
      <a:dk2>
        <a:srgbClr val="A26D18"/>
      </a:dk2>
      <a:lt2>
        <a:srgbClr val="F9D793"/>
      </a:lt2>
      <a:accent1>
        <a:srgbClr val="FFD05B"/>
      </a:accent1>
      <a:accent2>
        <a:srgbClr val="FEE1A8"/>
      </a:accent2>
      <a:accent3>
        <a:srgbClr val="FFFFE2"/>
      </a:accent3>
      <a:accent4>
        <a:srgbClr val="000000"/>
      </a:accent4>
      <a:accent5>
        <a:srgbClr val="FFE4B5"/>
      </a:accent5>
      <a:accent6>
        <a:srgbClr val="E6CC98"/>
      </a:accent6>
      <a:hlink>
        <a:srgbClr val="FF0000"/>
      </a:hlink>
      <a:folHlink>
        <a:srgbClr val="CC6600"/>
      </a:folHlink>
    </a:clrScheme>
    <a:fontScheme name="Arţ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rţar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ţar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ţar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ţar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ţar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ţar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ţar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ţar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ţar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</TotalTime>
  <Words>298</Words>
  <Application>Microsoft Office PowerPoint</Application>
  <PresentationFormat>On-screen Show (4:3)</PresentationFormat>
  <Paragraphs>26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Times New Roman</vt:lpstr>
      <vt:lpstr>Arial</vt:lpstr>
      <vt:lpstr>Wingdings</vt:lpstr>
      <vt:lpstr>Calibri</vt:lpstr>
      <vt:lpstr>Monotype Corsiva</vt:lpstr>
      <vt:lpstr>Arhaic Romanesc.</vt:lpstr>
      <vt:lpstr>Arţar</vt:lpstr>
      <vt:lpstr>PELERINAJUL  URCUŞ SPRE MĂNĂSTIRE</vt:lpstr>
      <vt:lpstr>“Către tine cel ce locuieşti în cer, am ridicat ochii mei.” Ps 122,1.</vt:lpstr>
      <vt:lpstr>"Cerurile spun slava Lui Dumnezeu si  facerea mainilor Lui o vesteste taria"  Ps 18.1.</vt:lpstr>
      <vt:lpstr>Cat de minunate sunt lucrurile Tale Doamne,  toate cu intelepciune Le-ai facut"  Ps 103-19,20.</vt:lpstr>
      <vt:lpstr>“Nu ne vom depărta de tine, ne vei da viaţă şi  numele Tău vom chema.”  Ps 79,19.</vt:lpstr>
      <vt:lpstr>“Făclie picioarelor mele este legea Ta  şi lumină cărărilor mele.”  Ps 118,105.</vt:lpstr>
      <vt:lpstr>“Dumnezeule, milostiveşte-te spre noi şi ne binecuvintează, luminează faţa Ta spre noi şi ne miluieşte, ca să cunoaştem pe pământ calea Ta.”  Ps 66,1.</vt:lpstr>
      <vt:lpstr>“Fă să înteleg calea îndreptărilor Tale  şi voi cugeta la minunile Tale”  Ps 118,27.</vt:lpstr>
      <vt:lpstr>“Închinaţi-vă Domnului în curtea cea sfântă a Lui!”  Ps 28,2.</vt:lpstr>
      <vt:lpstr>“Iar mie a mă lipi de Dumnezeu bine este,  a pune în Domnul nădejdea mea”  Ps 72,27.</vt:lpstr>
      <vt:lpstr> “Pocăiţi-vă ca s-a apropiat Împărăţia Cerurilor”  Ps 18,1.</vt:lpstr>
      <vt:lpstr>“De strălucirea feţei lui norii au fugit, glasul Lui prin grindină şi cărbuni de foc, şi a tunat din cer Domnul  şi cel preaînalt a dat glasul Său”  Ps 17,14-15.</vt:lpstr>
      <vt:lpstr>“Duhul lui Dumnezeu umple lumea,  El cuprinde toate şi ştie orice şoaptă.”  Cartea înţelepciunii lui Solomon, 1,7.</vt:lpstr>
      <vt:lpstr>“Cât aveţi lumină, credeţi în lumină,  ca să fiţi fii ai luminii.”  Ioan 12,36.</vt:lpstr>
      <vt:lpstr>“Inimă curată zideşte întru mine, Dumnezeule!”  Ps 50,11.</vt:lpstr>
      <vt:lpstr>“Cât de iubite sunt lăcaşurile Tale,  Doamne al puterilor.”  Ps 83,1.</vt:lpstr>
      <vt:lpstr>Doamne Iisuse Hristoase, Fiul Lui  Dumnezeu miluieşte-ne pe noi!</vt:lpstr>
      <vt:lpstr>“Doamne învaţă-ne să ne rugăm!”  Luca 11,1.</vt:lpstr>
      <vt:lpstr>“Al Tău sunt eu, mântuieşte-mă,  că îndreptările Tale am căutat”  Ps 118, 94.</vt:lpstr>
      <vt:lpstr>Pentru aceea, fratilor, siliti-va cu atat mai vartos sa faceti temeinica chemarea si alegerea voastra, caci, facand acestea, nu veti gresi niciodata."  II Petru 1.10.</vt:lpstr>
      <vt:lpstr>Asa sa lumineze lumina voastra inaintea oamenilor, asa incat sa vada faptele voastre cele bune si sa slaveasca pe Tatal vostru Cel din ceruri."  Matei V: 14-16. </vt:lpstr>
      <vt:lpstr>“DOMNUL ESTE LUMINAREA MEA ŞI MÂNTUIREA MEA; DE CINE MĂ VOI TEME?”</vt:lpstr>
    </vt:vector>
  </TitlesOfParts>
  <Company>2l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URCUŞ SPRE MĂNĂSTIRE</dc:title>
  <dc:creator>Lucian Duma</dc:creator>
  <cp:lastModifiedBy>Lucian Duma</cp:lastModifiedBy>
  <cp:revision>13</cp:revision>
  <dcterms:created xsi:type="dcterms:W3CDTF">2007-03-24T14:02:43Z</dcterms:created>
  <dcterms:modified xsi:type="dcterms:W3CDTF">2018-03-08T18:30:30Z</dcterms:modified>
</cp:coreProperties>
</file>